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1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7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7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3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63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9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wer_of_color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75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86" y="1721922"/>
            <a:ext cx="8465855" cy="44042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005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3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4108510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78331" y="1721922"/>
            <a:ext cx="4108510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68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5367296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913911" y="1721922"/>
            <a:ext cx="2872929" cy="4404241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79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 +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0986" y="1721922"/>
            <a:ext cx="8466754" cy="2170800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20635" y="3955513"/>
            <a:ext cx="8466206" cy="2170649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0986" y="822433"/>
            <a:ext cx="8465855" cy="903963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27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156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3" y="6356351"/>
            <a:ext cx="2133600" cy="327478"/>
          </a:xfrm>
        </p:spPr>
        <p:txBody>
          <a:bodyPr/>
          <a:lstStyle>
            <a:lvl1pPr>
              <a:defRPr sz="900"/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27478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27478"/>
          </a:xfrm>
        </p:spPr>
        <p:txBody>
          <a:bodyPr/>
          <a:lstStyle>
            <a:lvl1pPr>
              <a:defRPr sz="900"/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340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1736-07D0-214D-BC63-F7679DE2D9C8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8.11.2017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7649-F13F-C04C-8E58-45AADB0D6B5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5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9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/end p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97536"/>
            <a:ext cx="8924544" cy="6662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2210295"/>
            <a:ext cx="7560000" cy="243741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5605034"/>
            <a:ext cx="7560000" cy="115543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0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346142-67CB-4EF9-9B8C-7F9FBA4E6A8D}" type="datetime1">
              <a:rPr lang="fi-FI" smtClean="0">
                <a:solidFill>
                  <a:prstClr val="white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8.11.2017</a:t>
            </a:fld>
            <a:endParaRPr lang="fi-FI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5F7933-4A26-4BF8-8A39-8FE11D338B82}" type="slidenum">
              <a:rPr lang="fi-FI" smtClean="0">
                <a:solidFill>
                  <a:prstClr val="white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7628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3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08000" y="99000"/>
            <a:ext cx="8928000" cy="666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33F6FE-41BC-4137-811E-464079A1291C}" type="datetimeFigureOut">
              <a:rPr lang="fi-FI" smtClean="0">
                <a:solidFill>
                  <a:prstClr val="white"/>
                </a:solidFill>
              </a:rPr>
              <a:pPr/>
              <a:t>8.11.2017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07C94-37F8-44F4-A98F-89928BDE99A6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000" y="1600200"/>
            <a:ext cx="7560000" cy="18288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92000" y="3705655"/>
            <a:ext cx="75600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1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0986" y="822434"/>
            <a:ext cx="8465855" cy="9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986" y="1721922"/>
            <a:ext cx="8465855" cy="44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987" y="6340824"/>
            <a:ext cx="1144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A8F"/>
                </a:solidFill>
                <a:latin typeface="+mn-lt"/>
              </a:defRPr>
            </a:lvl1pPr>
          </a:lstStyle>
          <a:p>
            <a:fld id="{7033F6FE-41BC-4137-811E-464079A1291C}" type="datetimeFigureOut">
              <a:rPr lang="fi-FI" smtClean="0"/>
              <a:pPr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3200" y="6340824"/>
            <a:ext cx="2184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08F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365" y="6340824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828A8F"/>
                </a:solidFill>
                <a:latin typeface="+mn-lt"/>
              </a:defRPr>
            </a:lvl1pPr>
          </a:lstStyle>
          <a:p>
            <a:fld id="{BC007C94-37F8-44F4-A98F-89928BDE99A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" y="-11875"/>
            <a:ext cx="822434" cy="8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u="none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woodarchitecture.fi/fi/projects/lintuviita-2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Solutions for </a:t>
            </a:r>
            <a:r>
              <a:rPr lang="fi-FI" sz="2400" dirty="0" err="1">
                <a:solidFill>
                  <a:schemeClr val="tx1"/>
                </a:solidFill>
              </a:rPr>
              <a:t>construction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elements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dirty="0" err="1"/>
              <a:t>-Water-borne</a:t>
            </a:r>
            <a:r>
              <a:rPr lang="fi-FI" sz="1400" dirty="0"/>
              <a:t> products </a:t>
            </a:r>
            <a:r>
              <a:rPr lang="fi-FI" sz="1400" dirty="0" err="1"/>
              <a:t>are</a:t>
            </a:r>
            <a:r>
              <a:rPr lang="fi-FI" sz="1400" dirty="0"/>
              <a:t> </a:t>
            </a:r>
            <a:r>
              <a:rPr lang="fi-FI" sz="1400" dirty="0" err="1"/>
              <a:t>commonly</a:t>
            </a:r>
            <a:r>
              <a:rPr lang="fi-FI" sz="1400" dirty="0"/>
              <a:t> </a:t>
            </a:r>
            <a:r>
              <a:rPr lang="fi-FI" sz="1400" dirty="0" err="1"/>
              <a:t>used</a:t>
            </a:r>
            <a:endParaRPr lang="fi-FI" sz="1400" dirty="0"/>
          </a:p>
          <a:p>
            <a:r>
              <a:rPr lang="fi-FI" sz="1400" dirty="0" err="1"/>
              <a:t>-Opaque</a:t>
            </a:r>
            <a:r>
              <a:rPr lang="fi-FI" sz="1400" dirty="0"/>
              <a:t> </a:t>
            </a:r>
            <a:r>
              <a:rPr lang="fi-FI" sz="1400" dirty="0" err="1"/>
              <a:t>paint</a:t>
            </a:r>
            <a:r>
              <a:rPr lang="fi-FI" sz="1400" dirty="0"/>
              <a:t> and </a:t>
            </a:r>
            <a:r>
              <a:rPr lang="fi-FI" sz="1400" dirty="0" err="1"/>
              <a:t>clear</a:t>
            </a:r>
            <a:r>
              <a:rPr lang="fi-FI" sz="1400" dirty="0"/>
              <a:t> and </a:t>
            </a:r>
            <a:r>
              <a:rPr lang="fi-FI" sz="1400" dirty="0" err="1"/>
              <a:t>semi-transparent</a:t>
            </a:r>
            <a:r>
              <a:rPr lang="fi-FI" sz="1400" dirty="0"/>
              <a:t> </a:t>
            </a:r>
            <a:r>
              <a:rPr lang="fi-FI" sz="1400" dirty="0" err="1"/>
              <a:t>lacquer</a:t>
            </a:r>
            <a:r>
              <a:rPr lang="fi-FI" sz="1400" dirty="0"/>
              <a:t> </a:t>
            </a:r>
            <a:r>
              <a:rPr lang="fi-FI" sz="1400" dirty="0" err="1"/>
              <a:t>systems</a:t>
            </a:r>
            <a:r>
              <a:rPr lang="fi-FI" sz="1400" dirty="0"/>
              <a:t> </a:t>
            </a:r>
            <a:r>
              <a:rPr lang="fi-FI" sz="1400" dirty="0" err="1"/>
              <a:t>popular</a:t>
            </a:r>
            <a:endParaRPr lang="fi-FI" sz="1400" dirty="0"/>
          </a:p>
          <a:p>
            <a:endParaRPr lang="fi-FI" sz="1400" dirty="0"/>
          </a:p>
        </p:txBody>
      </p:sp>
      <p:pic>
        <p:nvPicPr>
          <p:cNvPr id="5" name="Kuva 4" descr="C:\Users\tlakerer\AppData\Local\Microsoft\Windows\Temporary Internet Files\Content.Word\Construction_glued_wood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120130" cy="306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63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Opaque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paint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systems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dirty="0" err="1"/>
              <a:t>-Typical</a:t>
            </a:r>
            <a:r>
              <a:rPr lang="fi-FI" sz="1400" dirty="0"/>
              <a:t> </a:t>
            </a:r>
            <a:r>
              <a:rPr lang="fi-FI" sz="1400" dirty="0" err="1"/>
              <a:t>exterior</a:t>
            </a:r>
            <a:r>
              <a:rPr lang="fi-FI" sz="1400" dirty="0"/>
              <a:t> </a:t>
            </a:r>
            <a:r>
              <a:rPr lang="fi-FI" sz="1400" dirty="0" err="1"/>
              <a:t>painting</a:t>
            </a:r>
            <a:r>
              <a:rPr lang="fi-FI" sz="1400" dirty="0"/>
              <a:t> </a:t>
            </a:r>
            <a:r>
              <a:rPr lang="fi-FI" sz="1400" dirty="0" err="1"/>
              <a:t>systems</a:t>
            </a:r>
            <a:r>
              <a:rPr lang="fi-FI" sz="1400" dirty="0"/>
              <a:t>: </a:t>
            </a:r>
          </a:p>
          <a:p>
            <a:endParaRPr lang="fi-FI" sz="1400" dirty="0"/>
          </a:p>
          <a:p>
            <a:r>
              <a:rPr lang="fi-FI" sz="1400" dirty="0"/>
              <a:t>1x Pinja Pro </a:t>
            </a:r>
            <a:r>
              <a:rPr lang="fi-FI" sz="1400" dirty="0" err="1"/>
              <a:t>Primer</a:t>
            </a:r>
            <a:endParaRPr lang="fi-FI" sz="1400" dirty="0"/>
          </a:p>
          <a:p>
            <a:r>
              <a:rPr lang="fi-FI" sz="1400" dirty="0"/>
              <a:t>1x Pinja Pro </a:t>
            </a:r>
            <a:r>
              <a:rPr lang="fi-FI" sz="1400" dirty="0" err="1"/>
              <a:t>or</a:t>
            </a:r>
            <a:r>
              <a:rPr lang="fi-FI" sz="1400" dirty="0"/>
              <a:t> Pinja Top</a:t>
            </a:r>
          </a:p>
          <a:p>
            <a:endParaRPr lang="fi-FI" sz="1400" dirty="0"/>
          </a:p>
          <a:p>
            <a:r>
              <a:rPr lang="fi-FI" sz="1400" dirty="0"/>
              <a:t>1x Pinja </a:t>
            </a:r>
            <a:r>
              <a:rPr lang="fi-FI" sz="1400" dirty="0" err="1"/>
              <a:t>Opti</a:t>
            </a:r>
            <a:r>
              <a:rPr lang="fi-FI" sz="1400" dirty="0"/>
              <a:t> </a:t>
            </a:r>
            <a:r>
              <a:rPr lang="fi-FI" sz="1400" dirty="0" err="1"/>
              <a:t>Primer</a:t>
            </a:r>
            <a:endParaRPr lang="fi-FI" sz="1400" dirty="0"/>
          </a:p>
          <a:p>
            <a:r>
              <a:rPr lang="fi-FI" sz="1400" dirty="0"/>
              <a:t>1x Pinja Pro </a:t>
            </a:r>
            <a:r>
              <a:rPr lang="fi-FI" sz="1400" dirty="0" err="1"/>
              <a:t>or</a:t>
            </a:r>
            <a:r>
              <a:rPr lang="fi-FI" sz="1400" dirty="0"/>
              <a:t> Pinja Top</a:t>
            </a:r>
          </a:p>
          <a:p>
            <a:endParaRPr lang="fi-FI" sz="1400" dirty="0"/>
          </a:p>
          <a:p>
            <a:r>
              <a:rPr lang="fi-FI" sz="1400" dirty="0"/>
              <a:t>2x Pinja Pro</a:t>
            </a:r>
          </a:p>
          <a:p>
            <a:endParaRPr lang="fi-FI" sz="1400" dirty="0"/>
          </a:p>
          <a:p>
            <a:r>
              <a:rPr lang="fi-FI" sz="1400" dirty="0"/>
              <a:t>2x Pinja Top</a:t>
            </a:r>
          </a:p>
          <a:p>
            <a:endParaRPr lang="fi-FI" sz="1400" dirty="0"/>
          </a:p>
          <a:p>
            <a:r>
              <a:rPr lang="fi-FI" sz="1400" dirty="0"/>
              <a:t>2x Ultra Pro 30</a:t>
            </a:r>
          </a:p>
          <a:p>
            <a:endParaRPr lang="fi-FI" sz="1400" dirty="0"/>
          </a:p>
          <a:p>
            <a:r>
              <a:rPr lang="fi-FI" sz="1400" dirty="0" err="1"/>
              <a:t>Interior</a:t>
            </a:r>
            <a:r>
              <a:rPr lang="fi-FI" sz="1400" dirty="0"/>
              <a:t> </a:t>
            </a:r>
            <a:r>
              <a:rPr lang="fi-FI" sz="1400" dirty="0" err="1"/>
              <a:t>painting</a:t>
            </a:r>
            <a:r>
              <a:rPr lang="fi-FI" sz="1400" dirty="0"/>
              <a:t> </a:t>
            </a:r>
            <a:r>
              <a:rPr lang="fi-FI" sz="1400" dirty="0" err="1"/>
              <a:t>system</a:t>
            </a:r>
            <a:r>
              <a:rPr lang="fi-FI" sz="1400" dirty="0"/>
              <a:t>:</a:t>
            </a:r>
          </a:p>
          <a:p>
            <a:endParaRPr lang="fi-FI" sz="1400" dirty="0"/>
          </a:p>
          <a:p>
            <a:r>
              <a:rPr lang="fi-FI" sz="1400" dirty="0"/>
              <a:t>1-2x </a:t>
            </a:r>
            <a:r>
              <a:rPr lang="fi-FI" sz="1400" dirty="0" err="1"/>
              <a:t>Akvi</a:t>
            </a:r>
            <a:r>
              <a:rPr lang="fi-FI" sz="1400" dirty="0"/>
              <a:t> </a:t>
            </a:r>
            <a:r>
              <a:rPr lang="fi-FI" sz="1400" dirty="0" err="1"/>
              <a:t>Primer</a:t>
            </a:r>
            <a:r>
              <a:rPr lang="fi-FI" sz="1400" dirty="0"/>
              <a:t> DS + 1x </a:t>
            </a:r>
            <a:r>
              <a:rPr lang="fi-FI" sz="1400" dirty="0" err="1"/>
              <a:t>Akvi</a:t>
            </a:r>
            <a:r>
              <a:rPr lang="fi-FI" sz="1400" dirty="0"/>
              <a:t> Top DS 25</a:t>
            </a:r>
          </a:p>
          <a:p>
            <a:endParaRPr lang="fi-FI" sz="1400" dirty="0"/>
          </a:p>
          <a:p>
            <a:r>
              <a:rPr lang="fi-FI" sz="1400" dirty="0"/>
              <a:t>	</a:t>
            </a:r>
          </a:p>
        </p:txBody>
      </p:sp>
      <p:pic>
        <p:nvPicPr>
          <p:cNvPr id="7" name="irc_mi" descr="http://www.woodarchitecture.fi/sites/default/files/styles/project-medium/public/content/lintuviita-2/lintuviitaimg118112613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26974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29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err="1">
                <a:solidFill>
                  <a:schemeClr val="tx1"/>
                </a:solidFill>
              </a:rPr>
              <a:t>Clear</a:t>
            </a:r>
            <a:r>
              <a:rPr lang="fi-FI" sz="2400" dirty="0">
                <a:solidFill>
                  <a:schemeClr val="tx1"/>
                </a:solidFill>
              </a:rPr>
              <a:t> and </a:t>
            </a:r>
            <a:r>
              <a:rPr lang="fi-FI" sz="2400" dirty="0" err="1">
                <a:solidFill>
                  <a:schemeClr val="tx1"/>
                </a:solidFill>
              </a:rPr>
              <a:t>semi-transparent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lacquer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systems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400" dirty="0" err="1"/>
              <a:t>Exterior</a:t>
            </a:r>
            <a:r>
              <a:rPr lang="fi-FI" sz="1400" dirty="0"/>
              <a:t>:</a:t>
            </a:r>
          </a:p>
          <a:p>
            <a:endParaRPr lang="fi-FI" sz="1400" dirty="0"/>
          </a:p>
          <a:p>
            <a:r>
              <a:rPr lang="fi-FI" sz="1400" dirty="0"/>
              <a:t>1x Pinja Wood </a:t>
            </a:r>
            <a:r>
              <a:rPr lang="fi-FI" sz="1400" dirty="0" err="1"/>
              <a:t>Stain</a:t>
            </a:r>
            <a:r>
              <a:rPr lang="fi-FI" sz="1400" dirty="0"/>
              <a:t> + 2x </a:t>
            </a:r>
            <a:r>
              <a:rPr lang="fi-FI" sz="1400" dirty="0" err="1"/>
              <a:t>Pinjalac</a:t>
            </a:r>
            <a:r>
              <a:rPr lang="fi-FI" sz="1400" dirty="0"/>
              <a:t> HB</a:t>
            </a:r>
          </a:p>
          <a:p>
            <a:endParaRPr lang="fi-FI" sz="1400" dirty="0"/>
          </a:p>
          <a:p>
            <a:r>
              <a:rPr lang="fi-FI" sz="1400" dirty="0"/>
              <a:t>2x </a:t>
            </a:r>
            <a:r>
              <a:rPr lang="fi-FI" sz="1400" dirty="0" err="1"/>
              <a:t>Pinjalac</a:t>
            </a:r>
            <a:r>
              <a:rPr lang="fi-FI" sz="1400" dirty="0"/>
              <a:t> HB</a:t>
            </a:r>
          </a:p>
          <a:p>
            <a:endParaRPr lang="fi-FI" sz="1400" dirty="0"/>
          </a:p>
          <a:p>
            <a:r>
              <a:rPr lang="fi-FI" sz="1400" dirty="0"/>
              <a:t>1x Pinja Wood </a:t>
            </a:r>
            <a:r>
              <a:rPr lang="fi-FI" sz="1400" dirty="0" err="1"/>
              <a:t>Stain</a:t>
            </a:r>
            <a:r>
              <a:rPr lang="fi-FI" sz="1400" dirty="0"/>
              <a:t> + 2x Pinja </a:t>
            </a:r>
            <a:r>
              <a:rPr lang="fi-FI" sz="1400" dirty="0" err="1"/>
              <a:t>Color</a:t>
            </a:r>
            <a:r>
              <a:rPr lang="fi-FI" sz="1400" dirty="0"/>
              <a:t> Plus</a:t>
            </a:r>
          </a:p>
          <a:p>
            <a:endParaRPr lang="fi-FI" sz="1400" dirty="0"/>
          </a:p>
          <a:p>
            <a:r>
              <a:rPr lang="fi-FI" sz="1400" dirty="0"/>
              <a:t>1x </a:t>
            </a:r>
            <a:r>
              <a:rPr lang="fi-FI" sz="1400" dirty="0" err="1"/>
              <a:t>Pinjasol</a:t>
            </a:r>
            <a:r>
              <a:rPr lang="fi-FI" sz="1400" dirty="0"/>
              <a:t> </a:t>
            </a:r>
            <a:r>
              <a:rPr lang="fi-FI" sz="1400" dirty="0" err="1"/>
              <a:t>Color</a:t>
            </a:r>
            <a:r>
              <a:rPr lang="fi-FI" sz="1400" dirty="0"/>
              <a:t> + 2x Merit Jahti 20, 80</a:t>
            </a:r>
          </a:p>
          <a:p>
            <a:endParaRPr lang="fi-FI" sz="1400" dirty="0"/>
          </a:p>
          <a:p>
            <a:r>
              <a:rPr lang="fi-FI" sz="1400" dirty="0"/>
              <a:t>2x Pinja Wood </a:t>
            </a:r>
            <a:r>
              <a:rPr lang="fi-FI" sz="1400" dirty="0" err="1"/>
              <a:t>Stain</a:t>
            </a:r>
            <a:endParaRPr lang="fi-FI" sz="1400" dirty="0"/>
          </a:p>
          <a:p>
            <a:endParaRPr lang="fi-FI" sz="1400" dirty="0"/>
          </a:p>
          <a:p>
            <a:r>
              <a:rPr lang="fi-FI" sz="1400" dirty="0" err="1"/>
              <a:t>Interior</a:t>
            </a:r>
            <a:r>
              <a:rPr lang="fi-FI" sz="1400" dirty="0"/>
              <a:t>:</a:t>
            </a:r>
          </a:p>
          <a:p>
            <a:endParaRPr lang="fi-FI" sz="1400" dirty="0"/>
          </a:p>
          <a:p>
            <a:r>
              <a:rPr lang="fi-FI" sz="1400" dirty="0"/>
              <a:t>2x </a:t>
            </a:r>
            <a:r>
              <a:rPr lang="fi-FI" sz="1400" dirty="0" err="1"/>
              <a:t>Akvilac</a:t>
            </a:r>
            <a:r>
              <a:rPr lang="fi-FI" sz="1400" dirty="0"/>
              <a:t> FD 25</a:t>
            </a:r>
          </a:p>
          <a:p>
            <a:endParaRPr lang="fi-FI" sz="1400" dirty="0"/>
          </a:p>
          <a:p>
            <a:r>
              <a:rPr lang="fi-FI" sz="1400" dirty="0"/>
              <a:t>2x </a:t>
            </a:r>
            <a:r>
              <a:rPr lang="fi-FI" sz="1400" dirty="0" err="1"/>
              <a:t>Akvilac</a:t>
            </a:r>
            <a:r>
              <a:rPr lang="fi-FI" sz="1400" dirty="0"/>
              <a:t> </a:t>
            </a:r>
            <a:r>
              <a:rPr lang="fi-FI" sz="1400" dirty="0" err="1"/>
              <a:t>Tix</a:t>
            </a:r>
            <a:r>
              <a:rPr lang="fi-FI" sz="1400"/>
              <a:t> FD </a:t>
            </a:r>
            <a:r>
              <a:rPr lang="fi-FI" sz="1400" dirty="0"/>
              <a:t>25</a:t>
            </a:r>
          </a:p>
          <a:p>
            <a:endParaRPr lang="fi-FI" sz="1400" dirty="0"/>
          </a:p>
          <a:p>
            <a:endParaRPr lang="fi-FI" sz="1400" dirty="0"/>
          </a:p>
        </p:txBody>
      </p:sp>
      <p:pic>
        <p:nvPicPr>
          <p:cNvPr id="6" name="Kuva 5" descr="C:\Users\tlakerer\AppData\Local\Microsoft\Windows\Temporary Internet Files\Content.Word\Construction_glued_wood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49" y="2780928"/>
            <a:ext cx="4356209" cy="2250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868968"/>
      </p:ext>
    </p:extLst>
  </p:cSld>
  <p:clrMapOvr>
    <a:masterClrMapping/>
  </p:clrMapOvr>
</p:sld>
</file>

<file path=ppt/theme/theme1.xml><?xml version="1.0" encoding="utf-8"?>
<a:theme xmlns:a="http://schemas.openxmlformats.org/drawingml/2006/main" name="TikkurilaTheme">
  <a:themeElements>
    <a:clrScheme name="Tikkurila">
      <a:dk1>
        <a:sysClr val="windowText" lastClr="000000"/>
      </a:dk1>
      <a:lt1>
        <a:sysClr val="window" lastClr="FFFFFF"/>
      </a:lt1>
      <a:dk2>
        <a:srgbClr val="717171"/>
      </a:dk2>
      <a:lt2>
        <a:srgbClr val="F2F2F2"/>
      </a:lt2>
      <a:accent1>
        <a:srgbClr val="F3A60D"/>
      </a:accent1>
      <a:accent2>
        <a:srgbClr val="18BADA"/>
      </a:accent2>
      <a:accent3>
        <a:srgbClr val="77C618"/>
      </a:accent3>
      <a:accent4>
        <a:srgbClr val="955192"/>
      </a:accent4>
      <a:accent5>
        <a:srgbClr val="CAD90D"/>
      </a:accent5>
      <a:accent6>
        <a:srgbClr val="4095A6"/>
      </a:accent6>
      <a:hlink>
        <a:srgbClr val="18BADA"/>
      </a:hlink>
      <a:folHlink>
        <a:srgbClr val="4095A6"/>
      </a:folHlink>
    </a:clrScheme>
    <a:fontScheme name="Tikkuri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kkurilaTheme" id="{70AE119F-EA79-4F91-A3F6-BB511E2A12E9}" vid="{F1CD1D28-7CDF-42E4-A5B3-F2463F3FDA5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341C561EE7B4CAFAAB530738E490D" ma:contentTypeVersion="0" ma:contentTypeDescription="Create a new document." ma:contentTypeScope="" ma:versionID="0608ee4e07947ac587766218ac3243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8554DD-CB6A-40D1-A96C-6453439306D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45CA64-BD47-4227-A4A8-AA8003F61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D029BE-DB4B-4C2D-AF20-76C7E99552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125</Words>
  <Application>Microsoft Office PowerPoint</Application>
  <PresentationFormat>Näytössä katseltava diaesitys (4:3)</PresentationFormat>
  <Paragraphs>41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MS PGothic</vt:lpstr>
      <vt:lpstr>Arial</vt:lpstr>
      <vt:lpstr>Calibri</vt:lpstr>
      <vt:lpstr>TikkurilaTheme</vt:lpstr>
      <vt:lpstr>Solutions for construction elements</vt:lpstr>
      <vt:lpstr>Opaque paint systems</vt:lpstr>
      <vt:lpstr>Clear and semi-transparent lacquer systems</vt:lpstr>
    </vt:vector>
  </TitlesOfParts>
  <Company>Tikkurila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Keränen Erkki</dc:creator>
  <cp:lastModifiedBy>Keränen Erkki</cp:lastModifiedBy>
  <cp:revision>20</cp:revision>
  <dcterms:created xsi:type="dcterms:W3CDTF">2015-01-20T07:24:05Z</dcterms:created>
  <dcterms:modified xsi:type="dcterms:W3CDTF">2017-11-08T09:56:06Z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0x010100555341C561EE7B4CAFAAB530738E490D</vt:lpwstr>
  </property>
</Properties>
</file>